
<file path=[Content_Types].xml><?xml version="1.0" encoding="utf-8"?>
<Types xmlns="http://schemas.openxmlformats.org/package/2006/content-types">
  <Default Extension="pdf" ContentType="image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4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6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5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9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8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9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0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3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9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A07B-D3C2-46B5-ACB6-4D0E7F46C4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9D56-CE83-490F-B29A-D12511C53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 cannot create, </a:t>
            </a:r>
            <a:br>
              <a:rPr lang="en-US" dirty="0" smtClean="0"/>
            </a:br>
            <a:r>
              <a:rPr lang="en-US" dirty="0" smtClean="0"/>
              <a:t>I do not understand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3600" dirty="0" smtClean="0"/>
              <a:t>Richard Feynman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W. Scott </a:t>
            </a:r>
            <a:r>
              <a:rPr lang="en-US" dirty="0" err="1" smtClean="0"/>
              <a:t>Stornetta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Columbia High School, Maplewood, NJ</a:t>
            </a:r>
          </a:p>
          <a:p>
            <a:r>
              <a:rPr lang="en-US" dirty="0" smtClean="0"/>
              <a:t>&amp; </a:t>
            </a:r>
          </a:p>
          <a:p>
            <a:r>
              <a:rPr lang="en-US" dirty="0" smtClean="0"/>
              <a:t>mathisasport.org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8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5" y="3477419"/>
            <a:ext cx="1047750" cy="1047750"/>
          </a:xfrm>
        </p:spPr>
      </p:pic>
      <p:sp>
        <p:nvSpPr>
          <p:cNvPr id="5" name="Rectangle 4"/>
          <p:cNvSpPr/>
          <p:nvPr/>
        </p:nvSpPr>
        <p:spPr>
          <a:xfrm>
            <a:off x="3048000" y="2687515"/>
            <a:ext cx="6096000" cy="1482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principles which will allow us to evaluate a proposed program?  Principles from other disciplines perhaps?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38858" y="-93298"/>
            <a:ext cx="15740253" cy="1103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8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03191" y="-4093309"/>
            <a:ext cx="25946029" cy="1940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7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I cannot create,  I do not understand - Richard Feynman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cannot create,  I do not understand - Richard Feynman</dc:title>
  <dc:creator>Luke</dc:creator>
  <cp:lastModifiedBy>Linda Casals</cp:lastModifiedBy>
  <cp:revision>2</cp:revision>
  <dcterms:created xsi:type="dcterms:W3CDTF">2013-10-07T15:54:24Z</dcterms:created>
  <dcterms:modified xsi:type="dcterms:W3CDTF">2013-10-11T18:04:49Z</dcterms:modified>
</cp:coreProperties>
</file>