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4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5CE3AC-D1C7-4108-BD45-F56FEAFEBCCF}" type="datetimeFigureOut">
              <a:rPr lang="en-US" smtClean="0"/>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D3C5B-C18A-4121-AE9E-CB7F7BE93BA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5CE3AC-D1C7-4108-BD45-F56FEAFEBCCF}" type="datetimeFigureOut">
              <a:rPr lang="en-US" smtClean="0"/>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D3C5B-C18A-4121-AE9E-CB7F7BE93B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5CE3AC-D1C7-4108-BD45-F56FEAFEBCCF}" type="datetimeFigureOut">
              <a:rPr lang="en-US" smtClean="0"/>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D3C5B-C18A-4121-AE9E-CB7F7BE93BA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5CE3AC-D1C7-4108-BD45-F56FEAFEBCCF}" type="datetimeFigureOut">
              <a:rPr lang="en-US" smtClean="0"/>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D3C5B-C18A-4121-AE9E-CB7F7BE93B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5CE3AC-D1C7-4108-BD45-F56FEAFEBCCF}" type="datetimeFigureOut">
              <a:rPr lang="en-US" smtClean="0"/>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D3C5B-C18A-4121-AE9E-CB7F7BE93BA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5CE3AC-D1C7-4108-BD45-F56FEAFEBCCF}" type="datetimeFigureOut">
              <a:rPr lang="en-US" smtClean="0"/>
              <a:t>10/11/2013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D3C5B-C18A-4121-AE9E-CB7F7BE93B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5CE3AC-D1C7-4108-BD45-F56FEAFEBCCF}" type="datetimeFigureOut">
              <a:rPr lang="en-US" smtClean="0"/>
              <a:t>10/11/2013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CD3C5B-C18A-4121-AE9E-CB7F7BE93BA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5CE3AC-D1C7-4108-BD45-F56FEAFEBCCF}" type="datetimeFigureOut">
              <a:rPr lang="en-US" smtClean="0"/>
              <a:t>10/11/2013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CD3C5B-C18A-4121-AE9E-CB7F7BE93B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5CE3AC-D1C7-4108-BD45-F56FEAFEBCCF}" type="datetimeFigureOut">
              <a:rPr lang="en-US" smtClean="0"/>
              <a:t>10/11/2013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CD3C5B-C18A-4121-AE9E-CB7F7BE93B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5CE3AC-D1C7-4108-BD45-F56FEAFEBCCF}" type="datetimeFigureOut">
              <a:rPr lang="en-US" smtClean="0"/>
              <a:t>10/11/2013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D3C5B-C18A-4121-AE9E-CB7F7BE93BA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5CE3AC-D1C7-4108-BD45-F56FEAFEBCCF}" type="datetimeFigureOut">
              <a:rPr lang="en-US" smtClean="0"/>
              <a:t>10/11/2013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D3C5B-C18A-4121-AE9E-CB7F7BE93BA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CE3AC-D1C7-4108-BD45-F56FEAFEBCCF}" type="datetimeFigureOut">
              <a:rPr lang="en-US" smtClean="0"/>
              <a:t>10/11/2013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CD3C5B-C18A-4121-AE9E-CB7F7BE93BA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81000"/>
            <a:ext cx="8686800" cy="3127375"/>
          </a:xfrm>
        </p:spPr>
        <p:txBody>
          <a:bodyPr>
            <a:normAutofit/>
          </a:bodyPr>
          <a:lstStyle/>
          <a:p>
            <a:r>
              <a:rPr lang="en-US" sz="3100" i="1" dirty="0" smtClean="0"/>
              <a:t>“The </a:t>
            </a:r>
            <a:r>
              <a:rPr lang="en-US" sz="3100" i="1" dirty="0"/>
              <a:t>nation’s private sector businesses are managing a significantly greater </a:t>
            </a:r>
            <a:r>
              <a:rPr lang="en-US" sz="3100" i="1" dirty="0" smtClean="0"/>
              <a:t>amount </a:t>
            </a:r>
            <a:r>
              <a:rPr lang="en-US" sz="3100" i="1" dirty="0"/>
              <a:t>of data </a:t>
            </a:r>
            <a:r>
              <a:rPr lang="en-US" sz="3100" i="1" dirty="0" smtClean="0"/>
              <a:t>related </a:t>
            </a:r>
            <a:r>
              <a:rPr lang="en-US" sz="3100" i="1" dirty="0"/>
              <a:t>to national security than ever before.  In addition, businesses are also more interconnected than </a:t>
            </a:r>
            <a:r>
              <a:rPr lang="en-US" sz="3100" i="1" dirty="0" smtClean="0"/>
              <a:t>ever before.  This </a:t>
            </a:r>
            <a:r>
              <a:rPr lang="en-US" sz="3100" i="1" dirty="0"/>
              <a:t>presents numerous </a:t>
            </a:r>
            <a:r>
              <a:rPr lang="en-US" sz="3100" i="1" dirty="0" smtClean="0"/>
              <a:t>challenges </a:t>
            </a:r>
            <a:r>
              <a:rPr lang="en-US" sz="3100" i="1" dirty="0"/>
              <a:t>in </a:t>
            </a:r>
            <a:r>
              <a:rPr lang="en-US" sz="3100" i="1" dirty="0" smtClean="0"/>
              <a:t>securing this data and our national security.”</a:t>
            </a:r>
            <a:endParaRPr lang="en-US" dirty="0"/>
          </a:p>
        </p:txBody>
      </p:sp>
      <p:pic>
        <p:nvPicPr>
          <p:cNvPr id="1026" name="Picture 2" descr="C:\Users\Mark\Desktop\Thumbdrive\Mark\Photos\Dad+Christmas2012.jpg"/>
          <p:cNvPicPr>
            <a:picLocks noChangeAspect="1" noChangeArrowheads="1"/>
          </p:cNvPicPr>
          <p:nvPr/>
        </p:nvPicPr>
        <p:blipFill>
          <a:blip r:embed="rId2" cstate="print"/>
          <a:srcRect/>
          <a:stretch>
            <a:fillRect/>
          </a:stretch>
        </p:blipFill>
        <p:spPr bwMode="auto">
          <a:xfrm>
            <a:off x="1981200" y="3581400"/>
            <a:ext cx="1905000" cy="2682328"/>
          </a:xfrm>
          <a:prstGeom prst="rect">
            <a:avLst/>
          </a:prstGeom>
          <a:noFill/>
        </p:spPr>
      </p:pic>
      <p:sp>
        <p:nvSpPr>
          <p:cNvPr id="5" name="TextBox 4"/>
          <p:cNvSpPr txBox="1"/>
          <p:nvPr/>
        </p:nvSpPr>
        <p:spPr>
          <a:xfrm>
            <a:off x="4343400" y="4572000"/>
            <a:ext cx="3353482" cy="646331"/>
          </a:xfrm>
          <a:prstGeom prst="rect">
            <a:avLst/>
          </a:prstGeom>
          <a:noFill/>
        </p:spPr>
        <p:txBody>
          <a:bodyPr wrap="none" rtlCol="0">
            <a:spAutoFit/>
          </a:bodyPr>
          <a:lstStyle/>
          <a:p>
            <a:r>
              <a:rPr lang="en-US" dirty="0" smtClean="0"/>
              <a:t>Mark House, Information Security</a:t>
            </a:r>
          </a:p>
          <a:p>
            <a:r>
              <a:rPr lang="en-US" dirty="0" smtClean="0"/>
              <a:t>Associated Press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54</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nation’s private sector businesses are managing a significantly greater amount of data related to national security than ever before.  In addition, businesses are also more interconnected than ever before.  This presents numerous challenges in securing this data and our national security.”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nation’s private sector businesses are managing a significantly greater amount of data related to national security than ever before.  In addition, businesses are also more interconnected than ever before.  This presents numerous challenges in securing this data and our national security.”</dc:title>
  <dc:creator>Mark</dc:creator>
  <cp:lastModifiedBy>Linda Casals</cp:lastModifiedBy>
  <cp:revision>2</cp:revision>
  <dcterms:created xsi:type="dcterms:W3CDTF">2013-10-04T16:44:19Z</dcterms:created>
  <dcterms:modified xsi:type="dcterms:W3CDTF">2013-10-11T18:00:16Z</dcterms:modified>
</cp:coreProperties>
</file>